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19" r:id="rId2"/>
    <p:sldId id="256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</p:sldIdLst>
  <p:sldSz cx="9144000" cy="5143500" type="screen16x9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7" autoAdjust="0"/>
    <p:restoredTop sz="94629" autoAdjust="0"/>
  </p:normalViewPr>
  <p:slideViewPr>
    <p:cSldViewPr>
      <p:cViewPr varScale="1">
        <p:scale>
          <a:sx n="65" d="100"/>
          <a:sy n="65" d="100"/>
        </p:scale>
        <p:origin x="51" y="11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73A07-F37F-4797-B0FF-91C82193739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9441A-1ECA-440B-91D4-16965D23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7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8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441A-1ECA-440B-91D4-16965D230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7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0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2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4327E-EE27-44C5-B988-FE86AC5B24B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0ABC-AC7E-4F50-A62B-3B3CDDC5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23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24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3.jpe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15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17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18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19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20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21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1.wmv"/><Relationship Id="rId16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image" Target="../media/image4.jpeg"/><Relationship Id="rId11" Type="http://schemas.openxmlformats.org/officeDocument/2006/relationships/audio" Target="../media/audio2.wav"/><Relationship Id="rId5" Type="http://schemas.openxmlformats.org/officeDocument/2006/relationships/image" Target="../media/image22.jp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-380999" y="1"/>
            <a:ext cx="12573000" cy="6858000"/>
            <a:chOff x="2748968" y="1463040"/>
            <a:chExt cx="9443032" cy="5394960"/>
          </a:xfrm>
        </p:grpSpPr>
        <p:pic>
          <p:nvPicPr>
            <p:cNvPr id="5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3" b="-2756"/>
            <a:stretch/>
          </p:blipFill>
          <p:spPr bwMode="auto">
            <a:xfrm>
              <a:off x="3035121" y="1463040"/>
              <a:ext cx="9156879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555" b="46786"/>
            <a:stretch/>
          </p:blipFill>
          <p:spPr bwMode="auto">
            <a:xfrm>
              <a:off x="7456583" y="2242457"/>
              <a:ext cx="2340427" cy="189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368" b="46786"/>
            <a:stretch/>
          </p:blipFill>
          <p:spPr bwMode="auto">
            <a:xfrm>
              <a:off x="5127044" y="2220686"/>
              <a:ext cx="2340427" cy="190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555" b="46786"/>
            <a:stretch/>
          </p:blipFill>
          <p:spPr bwMode="auto">
            <a:xfrm>
              <a:off x="6128526" y="3385459"/>
              <a:ext cx="2340427" cy="189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368" b="46786"/>
            <a:stretch/>
          </p:blipFill>
          <p:spPr bwMode="auto">
            <a:xfrm>
              <a:off x="3798987" y="3363688"/>
              <a:ext cx="2340427" cy="190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555" b="46786"/>
            <a:stretch/>
          </p:blipFill>
          <p:spPr bwMode="auto">
            <a:xfrm>
              <a:off x="9100326" y="3407229"/>
              <a:ext cx="2340427" cy="189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Background" descr="M:\2014 Game Shows\Metal\POwerpoint\Title Screen.jpg">
              <a:hlinkClick r:id="" action="ppaction://noaction">
                <a:snd r:embed="rId3" name="Mind-n-Mettle Intro Short.wav"/>
              </a:hlinkClick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1" t="20368" b="46786"/>
            <a:stretch/>
          </p:blipFill>
          <p:spPr bwMode="auto">
            <a:xfrm>
              <a:off x="6770787" y="3385458"/>
              <a:ext cx="2340427" cy="190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Прямоугольник 12"/>
            <p:cNvSpPr/>
            <p:nvPr/>
          </p:nvSpPr>
          <p:spPr>
            <a:xfrm>
              <a:off x="2748968" y="2292963"/>
              <a:ext cx="8207696" cy="30469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9600" b="1" dirty="0" smtClean="0">
                  <a:ln w="12700">
                    <a:solidFill>
                      <a:schemeClr val="accent4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30118">
                        <a:schemeClr val="accent4">
                          <a:lumMod val="75000"/>
                        </a:schemeClr>
                      </a:gs>
                      <a:gs pos="0">
                        <a:schemeClr val="accent4">
                          <a:lumMod val="75000"/>
                        </a:schemeClr>
                      </a:gs>
                      <a:gs pos="74000">
                        <a:srgbClr val="FFFF00"/>
                      </a:gs>
                      <a:gs pos="89188">
                        <a:srgbClr val="EDE4B9"/>
                      </a:gs>
                      <a:gs pos="83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 Black" panose="020B0A04020102020204" pitchFamily="34" charset="0"/>
                </a:rPr>
                <a:t>География </a:t>
              </a:r>
            </a:p>
            <a:p>
              <a:pPr algn="ctr"/>
              <a:r>
                <a:rPr lang="ru-RU" sz="9600" b="1" dirty="0" smtClean="0">
                  <a:ln w="12700">
                    <a:solidFill>
                      <a:schemeClr val="accent4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30118">
                        <a:schemeClr val="accent4">
                          <a:lumMod val="75000"/>
                        </a:schemeClr>
                      </a:gs>
                      <a:gs pos="0">
                        <a:schemeClr val="accent4">
                          <a:lumMod val="75000"/>
                        </a:schemeClr>
                      </a:gs>
                      <a:gs pos="74000">
                        <a:srgbClr val="FFFF00"/>
                      </a:gs>
                      <a:gs pos="89188">
                        <a:srgbClr val="EDE4B9"/>
                      </a:gs>
                      <a:gs pos="83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 Black" panose="020B0A04020102020204" pitchFamily="34" charset="0"/>
                </a:rPr>
                <a:t>России</a:t>
              </a:r>
              <a:endParaRPr lang="ru-RU" sz="9600" b="1" cap="none" spc="0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>
                  <a:gsLst>
                    <a:gs pos="30118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74000">
                      <a:srgbClr val="FFFF00"/>
                    </a:gs>
                    <a:gs pos="89188">
                      <a:srgbClr val="EDE4B9"/>
                    </a:gs>
                    <a:gs pos="83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atin typeface="Arial Black" panose="020B0A04020102020204" pitchFamily="34" charset="0"/>
              </a:endParaRPr>
            </a:p>
          </p:txBody>
        </p:sp>
      </p:grpSp>
      <p:pic>
        <p:nvPicPr>
          <p:cNvPr id="8" name="Picture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330441"/>
            <a:ext cx="666619" cy="6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Родина основателя советского государства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Ульяновск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Казань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Иркутск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Воронеж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Крупнейший авиастроительный завод в России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52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9" grpId="0"/>
      <p:bldP spid="9" grpId="1"/>
      <p:bldP spid="9" grpId="2"/>
      <p:bldP spid="7" grpId="0"/>
      <p:bldP spid="7" grpId="1"/>
      <p:bldP spid="5" grpId="0"/>
      <p:bldP spid="5" grpId="1"/>
      <p:bldP spid="5" grpId="2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Родина самоваров и пряников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Ижевск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Самара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Челябинск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Тула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 годы Великой Отечественной войны его называли «оружейной мастерской» Красной Армии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369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8" grpId="2"/>
      <p:bldP spid="9" grpId="0"/>
      <p:bldP spid="9" grpId="1"/>
      <p:bldP spid="7" grpId="0"/>
      <p:bldP spid="7" grpId="1"/>
      <p:bldP spid="7" grpId="2"/>
      <p:bldP spid="5" grpId="0"/>
      <p:bldP spid="5" grpId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 descr="M:\2014 Game Shows\Metal\POwerpoint\2-Q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Названо именем соседней страны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4025900"/>
            <a:ext cx="189757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557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Море Лаптевых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Японское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Берингово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Чёрное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Самое солёное море России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762000" y="3726895"/>
            <a:ext cx="1660859" cy="124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6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8" grpId="1"/>
      <p:bldP spid="9" grpId="0"/>
      <p:bldP spid="9" grpId="1"/>
      <p:bldP spid="7" grpId="0"/>
      <p:bldP spid="7" grpId="1"/>
      <p:bldP spid="7" grpId="2"/>
      <p:bldP spid="5" grpId="0"/>
      <p:bldP spid="5" grpId="1"/>
      <p:bldP spid="5" grpId="2"/>
      <p:bldP spid="4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Находится в Дагестане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Орск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orrect Answer"/>
          <p:cNvSpPr txBox="1"/>
          <p:nvPr/>
        </p:nvSpPr>
        <p:spPr>
          <a:xfrm>
            <a:off x="3394075" y="3031714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Дербент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394075" y="36570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Астрахань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Нальчик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Самый южный город России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01709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2"/>
      <p:bldP spid="8" grpId="3"/>
      <p:bldP spid="8" grpId="4"/>
      <p:bldP spid="9" grpId="0"/>
      <p:bldP spid="9" grpId="1"/>
      <p:bldP spid="7" grpId="0"/>
      <p:bldP spid="7" grpId="1"/>
      <p:bldP spid="5" grpId="2"/>
      <p:bldP spid="5" grpId="3"/>
      <p:bldP spid="5" grpId="4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Находится на Чукотке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Норильск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Игарка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Певек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Мурманск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Самый северный город России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07461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8" grpId="2"/>
      <p:bldP spid="9" grpId="0"/>
      <p:bldP spid="9" grpId="1"/>
      <p:bldP spid="9" grpId="2"/>
      <p:bldP spid="7" grpId="0"/>
      <p:bldP spid="7" grpId="1"/>
      <p:bldP spid="5" grpId="0"/>
      <p:bldP spid="5" grpId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Крупнейший незамерзающий порт </a:t>
            </a:r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России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Мурманск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Архангельск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Дудинка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Норильск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Самый крупный город за Полярным кругом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613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9" grpId="0"/>
      <p:bldP spid="9" grpId="1"/>
      <p:bldP spid="7" grpId="0"/>
      <p:bldP spid="7" grpId="1"/>
      <p:bldP spid="7" grpId="2"/>
      <p:bldP spid="5" grpId="0"/>
      <p:bldP spid="5" grpId="1"/>
      <p:bldP spid="5" grpId="2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Находится в Мурманской области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Кондопога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Кандалакша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Сортавала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Костомукша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Какой город не находится в Карелии?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7807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8" grpId="2"/>
      <p:bldP spid="9" grpId="0"/>
      <p:bldP spid="9" grpId="1"/>
      <p:bldP spid="7" grpId="0"/>
      <p:bldP spid="7" grpId="1"/>
      <p:bldP spid="5" grpId="0"/>
      <p:bldP spid="5" grpId="1"/>
      <p:bldP spid="5" grpId="2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Деревня в Нижегородской области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Жостовская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Городецкая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Хохлома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Гжель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Роспись 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деревянной посуды и мебели, </a:t>
            </a:r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выполненная 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красными, зелеными и золотистыми тонами по черному фону.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4853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9" grpId="0"/>
      <p:bldP spid="9" grpId="1"/>
      <p:bldP spid="9" grpId="2"/>
      <p:bldP spid="7" grpId="0"/>
      <p:bldP spid="7" grpId="1"/>
      <p:bldP spid="5" grpId="0"/>
      <p:bldP spid="5" grpId="1"/>
      <p:bldP spid="5" grpId="2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Его называют магнитной аномалией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Качканарское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Оленегорское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Абаканское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Курское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Где находится с</a:t>
            </a:r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амое мощное железорудное месторождение</a:t>
            </a:r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5999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9" grpId="0"/>
      <p:bldP spid="9" grpId="1"/>
      <p:bldP spid="9" grpId="2"/>
      <p:bldP spid="7" grpId="0"/>
      <p:bldP spid="7" grpId="1"/>
      <p:bldP spid="7" grpId="2"/>
      <p:bldP spid="5" grpId="0"/>
      <p:bldP spid="5" grpId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Background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Last Question Button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" y="248184"/>
            <a:ext cx="474529" cy="474529"/>
          </a:xfrm>
          <a:prstGeom prst="rect">
            <a:avLst/>
          </a:prstGeom>
        </p:spPr>
      </p:pic>
      <p:pic>
        <p:nvPicPr>
          <p:cNvPr id="19" name="Next Question Butto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71" y="248184"/>
            <a:ext cx="474529" cy="474529"/>
          </a:xfrm>
          <a:prstGeom prst="rect">
            <a:avLst/>
          </a:prstGeom>
        </p:spPr>
      </p:pic>
      <p:pic>
        <p:nvPicPr>
          <p:cNvPr id="20" name="Clue Butt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52" y="3381312"/>
            <a:ext cx="791986" cy="791986"/>
          </a:xfrm>
          <a:prstGeom prst="rect">
            <a:avLst/>
          </a:prstGeom>
        </p:spPr>
      </p:pic>
      <p:pic>
        <p:nvPicPr>
          <p:cNvPr id="21" name="Duplicate Butt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54" y="3381311"/>
            <a:ext cx="791986" cy="791986"/>
          </a:xfrm>
          <a:prstGeom prst="rect">
            <a:avLst/>
          </a:prstGeom>
        </p:spPr>
      </p:pic>
      <p:pic>
        <p:nvPicPr>
          <p:cNvPr id="22" name="Take 2 Butt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62" y="3381313"/>
            <a:ext cx="791986" cy="791986"/>
          </a:xfrm>
          <a:prstGeom prst="rect">
            <a:avLst/>
          </a:prstGeom>
        </p:spPr>
      </p:pic>
      <p:sp>
        <p:nvSpPr>
          <p:cNvPr id="24" name="Clue"/>
          <p:cNvSpPr txBox="1"/>
          <p:nvPr/>
        </p:nvSpPr>
        <p:spPr>
          <a:xfrm>
            <a:off x="152401" y="4457436"/>
            <a:ext cx="800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Находится на Чёрном море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Reveal Answer">
            <a:hlinkClick r:id="" action="ppaction://noaction">
              <a:snd r:embed="rId11" name="Answer Reveal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60" y="4405730"/>
            <a:ext cx="495330" cy="495330"/>
          </a:xfrm>
          <a:prstGeom prst="rect">
            <a:avLst/>
          </a:prstGeom>
        </p:spPr>
      </p:pic>
      <p:pic>
        <p:nvPicPr>
          <p:cNvPr id="30" name="Answer C Reveal" descr="M:\2014 Game Shows\Metal\POwerpoint\Answer 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" y="3539477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Answer D Reveal" descr="M:\2014 Game Shows\Metal\POwerpoint\Answer 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42" y="3551846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nsweer B Reveal" descr="M:\2014 Game Shows\Metal\POwerpoint\Answer 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4" y="2923745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ke 2 Answer"/>
          <p:cNvSpPr txBox="1"/>
          <p:nvPr/>
        </p:nvSpPr>
        <p:spPr>
          <a:xfrm>
            <a:off x="685800" y="363977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Владивосток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Answer A Reveal" descr="M:\2014 Game Shows\Metal\POwerpoint\Answer 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2" y="2926509"/>
            <a:ext cx="2580829" cy="5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rrect Answer"/>
          <p:cNvSpPr txBox="1"/>
          <p:nvPr/>
        </p:nvSpPr>
        <p:spPr>
          <a:xfrm>
            <a:off x="3394075" y="364807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Санкт-Петербург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Incorrect Ans 2"/>
          <p:cNvSpPr txBox="1"/>
          <p:nvPr/>
        </p:nvSpPr>
        <p:spPr>
          <a:xfrm>
            <a:off x="3400425" y="3028950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Мурманск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Incorrect Ans 1"/>
          <p:cNvSpPr txBox="1"/>
          <p:nvPr/>
        </p:nvSpPr>
        <p:spPr>
          <a:xfrm>
            <a:off x="685800" y="3031714"/>
            <a:ext cx="20574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Новороссийск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Question Reveal"/>
          <p:cNvSpPr/>
          <p:nvPr/>
        </p:nvSpPr>
        <p:spPr>
          <a:xfrm>
            <a:off x="152400" y="971550"/>
            <a:ext cx="5410199" cy="1608136"/>
          </a:xfrm>
          <a:prstGeom prst="roundRect">
            <a:avLst>
              <a:gd name="adj" fmla="val 5800"/>
            </a:avLst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Question"/>
          <p:cNvSpPr txBox="1"/>
          <p:nvPr/>
        </p:nvSpPr>
        <p:spPr>
          <a:xfrm>
            <a:off x="152400" y="10477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Крупне</a:t>
            </a:r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йший порт России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Timer - 20 Seconds_PP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11722" r="11722"/>
          <a:stretch/>
        </p:blipFill>
        <p:spPr>
          <a:xfrm>
            <a:off x="5800401" y="887851"/>
            <a:ext cx="3127248" cy="22977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248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8" grpId="0"/>
      <p:bldP spid="8" grpId="1"/>
      <p:bldP spid="8" grpId="2"/>
      <p:bldP spid="9" grpId="0"/>
      <p:bldP spid="9" grpId="1"/>
      <p:bldP spid="9" grpId="2"/>
      <p:bldP spid="7" grpId="0"/>
      <p:bldP spid="7" grpId="1"/>
      <p:bldP spid="5" grpId="0"/>
      <p:bldP spid="5" grpId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Game Russi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188</Words>
  <Application>Microsoft Office PowerPoint</Application>
  <PresentationFormat>Экран (16:9)</PresentationFormat>
  <Paragraphs>83</Paragraphs>
  <Slides>11</Slides>
  <Notes>11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Russia</dc:title>
  <dc:creator>Larillion</dc:creator>
  <cp:lastModifiedBy>Георгий Аствацатуров</cp:lastModifiedBy>
  <cp:revision>85</cp:revision>
  <dcterms:created xsi:type="dcterms:W3CDTF">2014-06-21T19:55:02Z</dcterms:created>
  <dcterms:modified xsi:type="dcterms:W3CDTF">2017-11-23T07:01:57Z</dcterms:modified>
</cp:coreProperties>
</file>